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4" r:id="rId4"/>
  </p:sldMasterIdLst>
  <p:notesMasterIdLst>
    <p:notesMasterId r:id="rId32"/>
  </p:notesMasterIdLst>
  <p:sldIdLst>
    <p:sldId id="256" r:id="rId5"/>
    <p:sldId id="265" r:id="rId6"/>
    <p:sldId id="257" r:id="rId7"/>
    <p:sldId id="258" r:id="rId8"/>
    <p:sldId id="261" r:id="rId9"/>
    <p:sldId id="262" r:id="rId10"/>
    <p:sldId id="263" r:id="rId11"/>
    <p:sldId id="264" r:id="rId12"/>
    <p:sldId id="266" r:id="rId13"/>
    <p:sldId id="279" r:id="rId14"/>
    <p:sldId id="284" r:id="rId15"/>
    <p:sldId id="281" r:id="rId16"/>
    <p:sldId id="282" r:id="rId17"/>
    <p:sldId id="285" r:id="rId18"/>
    <p:sldId id="286" r:id="rId19"/>
    <p:sldId id="287" r:id="rId20"/>
    <p:sldId id="288" r:id="rId21"/>
    <p:sldId id="289" r:id="rId22"/>
    <p:sldId id="267" r:id="rId23"/>
    <p:sldId id="271" r:id="rId24"/>
    <p:sldId id="272" r:id="rId25"/>
    <p:sldId id="273" r:id="rId26"/>
    <p:sldId id="277" r:id="rId27"/>
    <p:sldId id="274" r:id="rId28"/>
    <p:sldId id="275" r:id="rId29"/>
    <p:sldId id="276" r:id="rId30"/>
    <p:sldId id="26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D4A1F-0D17-43C2-8766-FBCADBD9DA93}" v="51" dt="2020-03-18T11:19:58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89" d="100"/>
          <a:sy n="89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73043-2261-4230-8E78-3589E5110950}" type="datetimeFigureOut">
              <a:rPr lang="fr-FR" smtClean="0"/>
              <a:t>18/03/2020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92014-F7F2-495D-AC7C-1A9974DAC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44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43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1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5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4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0471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16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02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3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9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37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0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530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000" dirty="0">
                <a:effectLst>
                  <a:reflection blurRad="6350" stA="55000" endA="300" endPos="45500" dir="5400000" sy="-100000" algn="bl" rotWithShape="0"/>
                </a:effectLst>
              </a:rPr>
              <a:t>Entretien physique individuel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fr-FR" dirty="0"/>
              <a:t>Équipe EPS NDTA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88" y="278159"/>
            <a:ext cx="1640457" cy="1640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7683" y="277503"/>
            <a:ext cx="1173193" cy="1641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572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effectLst>
                  <a:reflection blurRad="6350" stA="55000" endA="300" endPos="45500" dir="5400000" sy="-100000" algn="bl" rotWithShape="0"/>
                </a:effectLst>
              </a:rPr>
              <a:t>Endurance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1678" y="1500997"/>
            <a:ext cx="10178322" cy="496018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FR" dirty="0"/>
          </a:p>
          <a:p>
            <a:r>
              <a:rPr lang="fr-FR" dirty="0"/>
              <a:t>Echauffement : 40 Jumping-jack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Cross training à réaliser le plus vite possible </a:t>
            </a:r>
            <a:r>
              <a:rPr lang="fr-FR" sz="2400" b="1" dirty="0"/>
              <a:t>et 2 fois</a:t>
            </a:r>
            <a:r>
              <a:rPr lang="fr-FR" sz="1800" dirty="0"/>
              <a:t>,</a:t>
            </a:r>
            <a:r>
              <a:rPr lang="fr-FR" sz="2400" b="1" dirty="0"/>
              <a:t> </a:t>
            </a:r>
            <a:r>
              <a:rPr lang="fr-FR" dirty="0"/>
              <a:t>après 1 minute 30 de pause : 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               Défies tes camarades en te chronométrant.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693" y="1381381"/>
            <a:ext cx="1492132" cy="1492132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14679"/>
              </p:ext>
            </p:extLst>
          </p:nvPr>
        </p:nvGraphicFramePr>
        <p:xfrm>
          <a:off x="1251678" y="4282227"/>
          <a:ext cx="8271462" cy="174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174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Exercice </a:t>
                      </a:r>
                    </a:p>
                    <a:p>
                      <a:pPr algn="ctr"/>
                      <a:r>
                        <a:rPr lang="fr-FR" dirty="0"/>
                        <a:t>n°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 de l’exercice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 faire …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Exercice </a:t>
                      </a:r>
                    </a:p>
                    <a:p>
                      <a:pPr algn="ctr"/>
                      <a:r>
                        <a:rPr lang="fr-FR" dirty="0"/>
                        <a:t>n°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 de l’exercice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 faire …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1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Burpees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Squats sautés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1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Crunchs</a:t>
                      </a:r>
                      <a:r>
                        <a:rPr lang="fr-FR" baseline="0" dirty="0"/>
                        <a:t> obliques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Relevé de bassin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77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Mountains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climbers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V-up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9726420" y="4459945"/>
            <a:ext cx="211681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Tu es prêt ?</a:t>
            </a:r>
          </a:p>
          <a:p>
            <a:pPr algn="ctr"/>
            <a:endParaRPr lang="fr-FR" sz="1200" dirty="0"/>
          </a:p>
          <a:p>
            <a:pPr algn="ctr"/>
            <a:r>
              <a:rPr lang="fr-FR" sz="2000" dirty="0"/>
              <a:t>Lances ton chrono et cliques ici pour lancer la séance</a:t>
            </a:r>
          </a:p>
        </p:txBody>
      </p:sp>
      <p:sp>
        <p:nvSpPr>
          <p:cNvPr id="12" name="Bouton d'action : Retour 11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044962" y="2396812"/>
            <a:ext cx="32760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Gères ton effort, </a:t>
            </a:r>
          </a:p>
          <a:p>
            <a:pPr algn="ctr"/>
            <a:r>
              <a:rPr lang="fr-FR" dirty="0"/>
              <a:t>la séance risque d’être longue …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301" y="1787063"/>
            <a:ext cx="968997" cy="848644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9765102" y="208955"/>
            <a:ext cx="1664898" cy="1369678"/>
            <a:chOff x="7379899" y="295824"/>
            <a:chExt cx="2122099" cy="1689439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4983" y="382385"/>
              <a:ext cx="1871932" cy="1602878"/>
            </a:xfrm>
            <a:prstGeom prst="rect">
              <a:avLst/>
            </a:prstGeom>
          </p:spPr>
        </p:pic>
        <p:sp>
          <p:nvSpPr>
            <p:cNvPr id="17" name="Arc 16"/>
            <p:cNvSpPr/>
            <p:nvPr/>
          </p:nvSpPr>
          <p:spPr>
            <a:xfrm>
              <a:off x="7379899" y="295824"/>
              <a:ext cx="2122099" cy="1395251"/>
            </a:xfrm>
            <a:prstGeom prst="arc">
              <a:avLst>
                <a:gd name="adj1" fmla="val 8382634"/>
                <a:gd name="adj2" fmla="val 2443172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8977734" y="6029605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14570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8166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400" dirty="0"/>
              <a:t>15 </a:t>
            </a:r>
            <a:r>
              <a:rPr lang="fr-FR" sz="4400" dirty="0" err="1"/>
              <a:t>Burpees</a:t>
            </a:r>
            <a:endParaRPr lang="fr-FR" sz="4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251678" y="3536776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20 </a:t>
            </a:r>
            <a:r>
              <a:rPr lang="fr-FR" sz="4400" dirty="0" err="1"/>
              <a:t>crunchs</a:t>
            </a:r>
            <a:r>
              <a:rPr lang="fr-FR" sz="4400" dirty="0"/>
              <a:t> obliques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95555" y="163902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5555" y="3237493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179" y="1280375"/>
            <a:ext cx="3479320" cy="1957118"/>
          </a:xfrm>
          <a:prstGeom prst="rect">
            <a:avLst/>
          </a:prstGeom>
        </p:spPr>
      </p:pic>
      <p:sp>
        <p:nvSpPr>
          <p:cNvPr id="9" name="Bouton d'action : Retour 8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013" y="4471331"/>
            <a:ext cx="2733652" cy="20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43051" y="491652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20 </a:t>
            </a:r>
            <a:r>
              <a:rPr lang="fr-FR" sz="4400" dirty="0" err="1"/>
              <a:t>Mountains</a:t>
            </a:r>
            <a:r>
              <a:rPr lang="fr-FR" sz="4400" dirty="0"/>
              <a:t> </a:t>
            </a:r>
            <a:r>
              <a:rPr lang="fr-FR" sz="4400" dirty="0" err="1"/>
              <a:t>climber</a:t>
            </a:r>
            <a:endParaRPr lang="fr-FR" sz="4400" dirty="0"/>
          </a:p>
        </p:txBody>
      </p:sp>
      <p:sp>
        <p:nvSpPr>
          <p:cNvPr id="6" name="ZoneTexte 5"/>
          <p:cNvSpPr txBox="1"/>
          <p:nvPr/>
        </p:nvSpPr>
        <p:spPr>
          <a:xfrm>
            <a:off x="1086928" y="192369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3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212" y="1399905"/>
            <a:ext cx="3810000" cy="2143125"/>
          </a:xfrm>
          <a:prstGeom prst="rect">
            <a:avLst/>
          </a:prstGeom>
        </p:spPr>
      </p:pic>
      <p:sp>
        <p:nvSpPr>
          <p:cNvPr id="10" name="Bouton d'action : Retour 9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291935" y="3740934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15 Squats sautés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35812" y="3441651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4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737" y="4686819"/>
            <a:ext cx="3608717" cy="20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51678" y="347702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20 Relevés de bassin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5555" y="48419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847" y="1242061"/>
            <a:ext cx="2971311" cy="2165141"/>
          </a:xfrm>
          <a:prstGeom prst="rect">
            <a:avLst/>
          </a:prstGeom>
        </p:spPr>
      </p:pic>
      <p:sp>
        <p:nvSpPr>
          <p:cNvPr id="8" name="Bouton d'action : Retour 7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251678" y="3536776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15 V-up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95555" y="3237493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6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955" y="4483037"/>
            <a:ext cx="3907766" cy="22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9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6839" y="2682934"/>
            <a:ext cx="10178322" cy="1492132"/>
          </a:xfrm>
        </p:spPr>
        <p:txBody>
          <a:bodyPr/>
          <a:lstStyle/>
          <a:p>
            <a:pPr algn="ctr"/>
            <a:r>
              <a:rPr lang="fr-FR" dirty="0"/>
              <a:t>1 minute 30 de pause</a:t>
            </a:r>
          </a:p>
        </p:txBody>
      </p:sp>
      <p:sp>
        <p:nvSpPr>
          <p:cNvPr id="3" name="Bouton d'action : Retour 2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677794" y="5477775"/>
            <a:ext cx="221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C’est reparti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1728" y="3601530"/>
            <a:ext cx="1800633" cy="165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7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8166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400" dirty="0"/>
              <a:t>15 </a:t>
            </a:r>
            <a:r>
              <a:rPr lang="fr-FR" sz="4400" dirty="0" err="1"/>
              <a:t>Burpees</a:t>
            </a:r>
            <a:endParaRPr lang="fr-FR" sz="4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251678" y="3536776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20 </a:t>
            </a:r>
            <a:r>
              <a:rPr lang="fr-FR" sz="4400" dirty="0" err="1"/>
              <a:t>crunchs</a:t>
            </a:r>
            <a:r>
              <a:rPr lang="fr-FR" sz="4400" dirty="0"/>
              <a:t> obliques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95555" y="163902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5555" y="3237493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179" y="1280375"/>
            <a:ext cx="3479320" cy="1957118"/>
          </a:xfrm>
          <a:prstGeom prst="rect">
            <a:avLst/>
          </a:prstGeom>
        </p:spPr>
      </p:pic>
      <p:sp>
        <p:nvSpPr>
          <p:cNvPr id="9" name="Bouton d'action : Retour 8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013" y="4471331"/>
            <a:ext cx="2733652" cy="20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0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43051" y="491652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20 </a:t>
            </a:r>
            <a:r>
              <a:rPr lang="fr-FR" sz="4400" dirty="0" err="1"/>
              <a:t>Mountains</a:t>
            </a:r>
            <a:r>
              <a:rPr lang="fr-FR" sz="4400" dirty="0"/>
              <a:t> </a:t>
            </a:r>
            <a:r>
              <a:rPr lang="fr-FR" sz="4400" dirty="0" err="1"/>
              <a:t>climber</a:t>
            </a:r>
            <a:endParaRPr lang="fr-FR" sz="4400" dirty="0"/>
          </a:p>
        </p:txBody>
      </p:sp>
      <p:sp>
        <p:nvSpPr>
          <p:cNvPr id="6" name="ZoneTexte 5"/>
          <p:cNvSpPr txBox="1"/>
          <p:nvPr/>
        </p:nvSpPr>
        <p:spPr>
          <a:xfrm>
            <a:off x="1086928" y="192369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3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212" y="1399905"/>
            <a:ext cx="3810000" cy="2143125"/>
          </a:xfrm>
          <a:prstGeom prst="rect">
            <a:avLst/>
          </a:prstGeom>
        </p:spPr>
      </p:pic>
      <p:sp>
        <p:nvSpPr>
          <p:cNvPr id="10" name="Bouton d'action : Retour 9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291935" y="3740934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15 Squats sautés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35812" y="3441651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4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737" y="4686819"/>
            <a:ext cx="3608717" cy="20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9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51678" y="347702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20 Relevés de bassin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5555" y="48419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847" y="1242061"/>
            <a:ext cx="2971311" cy="2165141"/>
          </a:xfrm>
          <a:prstGeom prst="rect">
            <a:avLst/>
          </a:prstGeom>
        </p:spPr>
      </p:pic>
      <p:sp>
        <p:nvSpPr>
          <p:cNvPr id="8" name="Bouton d'action : Retour 7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251678" y="3536776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15 V-up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95555" y="3237493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6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955" y="4483037"/>
            <a:ext cx="3907766" cy="220813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282927" y="5441125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Fini !</a:t>
            </a:r>
          </a:p>
        </p:txBody>
      </p:sp>
    </p:spTree>
    <p:extLst>
      <p:ext uri="{BB962C8B-B14F-4D97-AF65-F5344CB8AC3E}">
        <p14:creationId xmlns:p14="http://schemas.microsoft.com/office/powerpoint/2010/main" val="1618599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6839" y="2682934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Félicitations !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063706" y="1313256"/>
            <a:ext cx="1664898" cy="1369678"/>
            <a:chOff x="7379899" y="295824"/>
            <a:chExt cx="2122099" cy="168943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04983" y="382385"/>
              <a:ext cx="1871932" cy="1602878"/>
            </a:xfrm>
            <a:prstGeom prst="rect">
              <a:avLst/>
            </a:prstGeom>
          </p:spPr>
        </p:pic>
        <p:sp>
          <p:nvSpPr>
            <p:cNvPr id="6" name="Arc 5"/>
            <p:cNvSpPr/>
            <p:nvPr/>
          </p:nvSpPr>
          <p:spPr>
            <a:xfrm>
              <a:off x="7379899" y="295824"/>
              <a:ext cx="2122099" cy="1395251"/>
            </a:xfrm>
            <a:prstGeom prst="arc">
              <a:avLst>
                <a:gd name="adj1" fmla="val 8382634"/>
                <a:gd name="adj2" fmla="val 2443172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4040629" y="3788481"/>
            <a:ext cx="411074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Tu as fini pour aujourd’hui</a:t>
            </a:r>
          </a:p>
        </p:txBody>
      </p:sp>
      <p:sp>
        <p:nvSpPr>
          <p:cNvPr id="8" name="Bouton d'action : Accueil 7">
            <a:hlinkClick r:id="" action="ppaction://hlinkshowjump?jump=firstslide" highlightClick="1"/>
          </p:cNvPr>
          <p:cNvSpPr/>
          <p:nvPr/>
        </p:nvSpPr>
        <p:spPr>
          <a:xfrm>
            <a:off x="9368287" y="5193102"/>
            <a:ext cx="983412" cy="854015"/>
          </a:xfrm>
          <a:prstGeom prst="actionButtonHom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383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effectLst>
                  <a:reflection blurRad="6350" stA="55000" endA="300" endPos="45500" dir="5400000" sy="-100000" algn="bl" rotWithShape="0"/>
                </a:effectLst>
              </a:rPr>
              <a:t>sportif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1678" y="1500997"/>
            <a:ext cx="10178322" cy="496018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FR" dirty="0"/>
          </a:p>
          <a:p>
            <a:r>
              <a:rPr lang="fr-FR" dirty="0"/>
              <a:t>Echauffement : 40 Jumping-jack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Cross training à réaliser le plus vite possible </a:t>
            </a:r>
            <a:r>
              <a:rPr lang="fr-FR" sz="2400" b="1" dirty="0"/>
              <a:t>et 2 fois</a:t>
            </a:r>
            <a:r>
              <a:rPr lang="fr-FR" sz="1800" dirty="0"/>
              <a:t>,</a:t>
            </a:r>
            <a:r>
              <a:rPr lang="fr-FR" sz="2400" b="1" dirty="0"/>
              <a:t> </a:t>
            </a:r>
            <a:r>
              <a:rPr lang="fr-FR" dirty="0"/>
              <a:t>après 2 minutes de pause : 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               Défies tes camarades en te chronométrant.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693" y="1381381"/>
            <a:ext cx="1492132" cy="1492132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91438"/>
              </p:ext>
            </p:extLst>
          </p:nvPr>
        </p:nvGraphicFramePr>
        <p:xfrm>
          <a:off x="1167713" y="4282227"/>
          <a:ext cx="8392232" cy="1747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174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Exercice </a:t>
                      </a:r>
                    </a:p>
                    <a:p>
                      <a:pPr algn="ctr"/>
                      <a:r>
                        <a:rPr lang="fr-FR" dirty="0"/>
                        <a:t>n°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 de l’exercice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 faire …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Exercice </a:t>
                      </a:r>
                    </a:p>
                    <a:p>
                      <a:pPr algn="ctr"/>
                      <a:r>
                        <a:rPr lang="fr-FR" dirty="0"/>
                        <a:t>n°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 de l’exercice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 faire …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1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Burpees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Mountains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climbers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1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Crunchs</a:t>
                      </a:r>
                      <a:r>
                        <a:rPr lang="fr-FR" baseline="0" dirty="0"/>
                        <a:t> obliques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77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Pompes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Squats sautés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9726420" y="4459945"/>
            <a:ext cx="211681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Tu es prêt ?</a:t>
            </a:r>
          </a:p>
          <a:p>
            <a:pPr algn="ctr"/>
            <a:endParaRPr lang="fr-FR" sz="1200" dirty="0"/>
          </a:p>
          <a:p>
            <a:pPr algn="ctr"/>
            <a:r>
              <a:rPr lang="fr-FR" sz="2000" dirty="0"/>
              <a:t>Lances ton chrono et cliques ici pour lancer la séance</a:t>
            </a:r>
          </a:p>
        </p:txBody>
      </p:sp>
      <p:sp>
        <p:nvSpPr>
          <p:cNvPr id="12" name="Bouton d'action : Retour 11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977734" y="6029605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x2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9945" y="126848"/>
            <a:ext cx="2283294" cy="16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2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1192"/>
          </a:xfrm>
        </p:spPr>
        <p:txBody>
          <a:bodyPr/>
          <a:lstStyle/>
          <a:p>
            <a:r>
              <a:rPr lang="fr-FR" dirty="0">
                <a:effectLst>
                  <a:reflection blurRad="6350" stA="55000" endA="300" endPos="45500" dir="5400000" sy="-100000" algn="bl" rotWithShape="0"/>
                </a:effectLst>
              </a:rPr>
              <a:t>Avant de commencer …</a:t>
            </a:r>
          </a:p>
        </p:txBody>
      </p:sp>
      <p:pic>
        <p:nvPicPr>
          <p:cNvPr id="4" name="Image 3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13" y="2546229"/>
            <a:ext cx="2439838" cy="243983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054415" y="2288864"/>
            <a:ext cx="7375585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sz="1800" dirty="0">
                <a:solidFill>
                  <a:srgbClr val="595959"/>
                </a:solidFill>
                <a:cs typeface="Arial"/>
              </a:rPr>
              <a:t> 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cs typeface="Arial"/>
              </a:rPr>
              <a:t>L’équipe EPS de NDTA estime qu’il est très important que tu continues à avoir une activité physique régulière durant cette période particulière.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44546A"/>
              </a:solidFill>
              <a:effectLst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sz="1800" dirty="0">
                <a:solidFill>
                  <a:srgbClr val="595959"/>
                </a:solidFill>
                <a:cs typeface="Arial"/>
              </a:rPr>
              <a:t> 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cs typeface="Arial"/>
              </a:rPr>
              <a:t>Pour cela, nous t’avons préparé une séance en intérieur de sport/musculation.</a:t>
            </a:r>
            <a:endParaRPr lang="fr-FR" altLang="fr-FR" sz="18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44546A"/>
              </a:solidFill>
              <a:effectLst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sz="1800" dirty="0">
                <a:solidFill>
                  <a:srgbClr val="595959"/>
                </a:solidFill>
                <a:cs typeface="Arial"/>
              </a:rPr>
              <a:t> Tu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cs typeface="Arial"/>
              </a:rPr>
              <a:t> vas pouvoir suivre cette séance de manière interactive avec ton ordinateur, une tablette,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cs typeface="Arial"/>
              </a:rPr>
              <a:t>etc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cs typeface="Arial"/>
              </a:rPr>
              <a:t> … ou bien reporter celle-ci sur papier avant de faire ton sport. 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44546A"/>
              </a:solidFill>
              <a:effectLst/>
              <a:cs typeface="Arial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sz="1800" dirty="0">
                <a:solidFill>
                  <a:srgbClr val="595959"/>
                </a:solidFill>
                <a:cs typeface="Arial"/>
              </a:rPr>
              <a:t> 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cs typeface="Arial"/>
              </a:rPr>
              <a:t>Pour cela, assures toi d’avoir un espace (à l’intérieur de chez toi ou dans ton jardin pour pratiquer sans danger)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44546A"/>
              </a:solidFill>
              <a:effectLst/>
              <a:cs typeface="Arial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fr-FR" altLang="fr-FR" sz="1800" dirty="0">
                <a:solidFill>
                  <a:srgbClr val="595959"/>
                </a:solidFill>
                <a:cs typeface="Arial"/>
              </a:rPr>
              <a:t> 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cs typeface="Arial"/>
              </a:rPr>
              <a:t>Si tu en possèdes un, utilise un tapis de fitness. Sinon, utilise une grande serviette. </a:t>
            </a:r>
            <a:endParaRPr lang="fr-FR" altLang="fr-FR" sz="18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6738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8166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400" dirty="0"/>
              <a:t>10 </a:t>
            </a:r>
            <a:r>
              <a:rPr lang="fr-FR" sz="4400" dirty="0" err="1"/>
              <a:t>Burpees</a:t>
            </a:r>
            <a:endParaRPr lang="fr-FR" sz="4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251678" y="3536776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10 </a:t>
            </a:r>
            <a:r>
              <a:rPr lang="fr-FR" sz="4400" dirty="0" err="1"/>
              <a:t>crunchs</a:t>
            </a:r>
            <a:r>
              <a:rPr lang="fr-FR" sz="4400" dirty="0"/>
              <a:t> obliques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95555" y="163902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5555" y="3237493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179" y="1280375"/>
            <a:ext cx="3479320" cy="1957118"/>
          </a:xfrm>
          <a:prstGeom prst="rect">
            <a:avLst/>
          </a:prstGeom>
        </p:spPr>
      </p:pic>
      <p:sp>
        <p:nvSpPr>
          <p:cNvPr id="9" name="Bouton d'action : Retour 8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013" y="4471331"/>
            <a:ext cx="2733652" cy="20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5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51678" y="3536776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20 </a:t>
            </a:r>
            <a:r>
              <a:rPr lang="fr-FR" sz="4400" dirty="0" err="1"/>
              <a:t>Mountains</a:t>
            </a:r>
            <a:r>
              <a:rPr lang="fr-FR" sz="4400" dirty="0"/>
              <a:t> </a:t>
            </a:r>
            <a:r>
              <a:rPr lang="fr-FR" sz="4400" dirty="0" err="1"/>
              <a:t>climber</a:t>
            </a:r>
            <a:endParaRPr lang="fr-FR" sz="4400" dirty="0"/>
          </a:p>
        </p:txBody>
      </p:sp>
      <p:sp>
        <p:nvSpPr>
          <p:cNvPr id="6" name="ZoneTexte 5"/>
          <p:cNvSpPr txBox="1"/>
          <p:nvPr/>
        </p:nvSpPr>
        <p:spPr>
          <a:xfrm>
            <a:off x="1095555" y="3237493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4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839" y="4445029"/>
            <a:ext cx="3810000" cy="2143125"/>
          </a:xfrm>
          <a:prstGeom prst="rect">
            <a:avLst/>
          </a:prstGeom>
        </p:spPr>
      </p:pic>
      <p:sp>
        <p:nvSpPr>
          <p:cNvPr id="10" name="Bouton d'action : Retour 9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8166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400" dirty="0"/>
              <a:t>10 pompes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95555" y="163902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3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958" y="1297736"/>
            <a:ext cx="3448457" cy="193975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262" y="1293746"/>
            <a:ext cx="3455551" cy="194374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086602" y="198744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719341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08546" y="388134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15 V-up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52423" y="88851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5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823" y="1334395"/>
            <a:ext cx="3907766" cy="2208131"/>
          </a:xfrm>
          <a:prstGeom prst="rect">
            <a:avLst/>
          </a:prstGeom>
        </p:spPr>
      </p:pic>
      <p:sp>
        <p:nvSpPr>
          <p:cNvPr id="13" name="Bouton d'action : Retour 12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291935" y="3740934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15 Squats sautés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35812" y="3441651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6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737" y="4686819"/>
            <a:ext cx="3608717" cy="20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69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6839" y="2682934"/>
            <a:ext cx="10178322" cy="1492132"/>
          </a:xfrm>
        </p:spPr>
        <p:txBody>
          <a:bodyPr/>
          <a:lstStyle/>
          <a:p>
            <a:pPr algn="ctr"/>
            <a:r>
              <a:rPr lang="fr-FR" dirty="0"/>
              <a:t>2 minutes de pause</a:t>
            </a:r>
          </a:p>
        </p:txBody>
      </p:sp>
      <p:sp>
        <p:nvSpPr>
          <p:cNvPr id="3" name="Bouton d'action : Retour 2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677794" y="5477775"/>
            <a:ext cx="221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C’est reparti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1728" y="3601530"/>
            <a:ext cx="1800633" cy="165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73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8166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400" dirty="0"/>
              <a:t>10 </a:t>
            </a:r>
            <a:r>
              <a:rPr lang="fr-FR" sz="4400" dirty="0" err="1"/>
              <a:t>Burpees</a:t>
            </a:r>
            <a:endParaRPr lang="fr-FR" sz="4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251678" y="3536776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10 </a:t>
            </a:r>
            <a:r>
              <a:rPr lang="fr-FR" sz="4400" dirty="0" err="1"/>
              <a:t>crunchs</a:t>
            </a:r>
            <a:r>
              <a:rPr lang="fr-FR" sz="4400" dirty="0"/>
              <a:t> obliques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95555" y="163902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5555" y="3237493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179" y="1280375"/>
            <a:ext cx="3479320" cy="1957118"/>
          </a:xfrm>
          <a:prstGeom prst="rect">
            <a:avLst/>
          </a:prstGeom>
        </p:spPr>
      </p:pic>
      <p:sp>
        <p:nvSpPr>
          <p:cNvPr id="9" name="Bouton d'action : Retour 8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013" y="4471331"/>
            <a:ext cx="2733652" cy="20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6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51678" y="3536776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20 </a:t>
            </a:r>
            <a:r>
              <a:rPr lang="fr-FR" sz="4400" dirty="0" err="1"/>
              <a:t>Mountains</a:t>
            </a:r>
            <a:r>
              <a:rPr lang="fr-FR" sz="4400" dirty="0"/>
              <a:t> </a:t>
            </a:r>
            <a:r>
              <a:rPr lang="fr-FR" sz="4400" dirty="0" err="1"/>
              <a:t>climber</a:t>
            </a:r>
            <a:endParaRPr lang="fr-FR" sz="4400" dirty="0"/>
          </a:p>
        </p:txBody>
      </p:sp>
      <p:sp>
        <p:nvSpPr>
          <p:cNvPr id="6" name="ZoneTexte 5"/>
          <p:cNvSpPr txBox="1"/>
          <p:nvPr/>
        </p:nvSpPr>
        <p:spPr>
          <a:xfrm>
            <a:off x="1095555" y="3237493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4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839" y="4445029"/>
            <a:ext cx="3810000" cy="2143125"/>
          </a:xfrm>
          <a:prstGeom prst="rect">
            <a:avLst/>
          </a:prstGeom>
        </p:spPr>
      </p:pic>
      <p:sp>
        <p:nvSpPr>
          <p:cNvPr id="10" name="Bouton d'action : Retour 9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8166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400" dirty="0"/>
              <a:t>10 pompes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95555" y="163902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3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958" y="1297736"/>
            <a:ext cx="3448457" cy="193975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262" y="1293746"/>
            <a:ext cx="3455551" cy="194374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086602" y="198744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254584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208546" y="388134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15 V-up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52423" y="88851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5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823" y="1334395"/>
            <a:ext cx="3907766" cy="220813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282927" y="5415247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Fini !</a:t>
            </a:r>
          </a:p>
        </p:txBody>
      </p:sp>
      <p:sp>
        <p:nvSpPr>
          <p:cNvPr id="13" name="Bouton d'action : Retour 12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291935" y="3740934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15 Squats sautés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35812" y="3441651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6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737" y="4686819"/>
            <a:ext cx="3608717" cy="20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2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6839" y="2682934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Félicitations !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3581" y="1085351"/>
            <a:ext cx="2398131" cy="17096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40629" y="3788481"/>
            <a:ext cx="411074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Tu as fini pour aujourd’hui</a:t>
            </a:r>
          </a:p>
        </p:txBody>
      </p:sp>
      <p:sp>
        <p:nvSpPr>
          <p:cNvPr id="5" name="Bouton d'action : Accueil 4">
            <a:hlinkClick r:id="" action="ppaction://hlinkshowjump?jump=firstslide" highlightClick="1"/>
          </p:cNvPr>
          <p:cNvSpPr/>
          <p:nvPr/>
        </p:nvSpPr>
        <p:spPr>
          <a:xfrm>
            <a:off x="9368287" y="5193102"/>
            <a:ext cx="983412" cy="854015"/>
          </a:xfrm>
          <a:prstGeom prst="actionButtonHom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35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reflection blurRad="6350" stA="55000" endA="300" endPos="45500" dir="5400000" sy="-100000" algn="bl" rotWithShape="0"/>
                </a:effectLst>
              </a:rPr>
              <a:t>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1678" y="1570009"/>
            <a:ext cx="10178322" cy="5020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                 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Tu vas pouvoir choisir </a:t>
            </a:r>
            <a:r>
              <a:rPr lang="fr-FR" b="1" dirty="0"/>
              <a:t>3 « motivations »</a:t>
            </a:r>
            <a:r>
              <a:rPr lang="fr-FR" dirty="0"/>
              <a:t>.</a:t>
            </a:r>
            <a:endParaRPr lang="fr-FR" b="1" dirty="0"/>
          </a:p>
          <a:p>
            <a:endParaRPr lang="fr-FR" sz="1600" dirty="0"/>
          </a:p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motivation : « Je veux entretenir ma santé »</a:t>
            </a:r>
          </a:p>
          <a:p>
            <a:pPr lvl="1"/>
            <a:r>
              <a:rPr lang="fr-FR" dirty="0"/>
              <a:t>Dans ce cas, tu te dirigeras vers le thème </a:t>
            </a:r>
            <a:r>
              <a:rPr lang="fr-FR" b="1" dirty="0"/>
              <a:t>SANTÉ</a:t>
            </a:r>
          </a:p>
          <a:p>
            <a:pPr marL="457200" lvl="1" indent="0">
              <a:buNone/>
            </a:pPr>
            <a:endParaRPr lang="fr-FR" b="1" dirty="0"/>
          </a:p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motivation : « Je veux gagner en endurance »</a:t>
            </a:r>
          </a:p>
          <a:p>
            <a:pPr lvl="1"/>
            <a:r>
              <a:rPr lang="fr-FR" dirty="0"/>
              <a:t>Dans ce cas, tu te dirigeras vers le thème </a:t>
            </a:r>
            <a:r>
              <a:rPr lang="fr-FR" b="1" dirty="0"/>
              <a:t>ENDURANCE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motivation : « Je veux conserver une activité sportive pour me muscler »</a:t>
            </a:r>
          </a:p>
          <a:p>
            <a:pPr lvl="1"/>
            <a:r>
              <a:rPr lang="fr-FR" dirty="0"/>
              <a:t>Dans ce cas, tu te dirigeras vers le thème </a:t>
            </a:r>
            <a:r>
              <a:rPr lang="fr-FR" b="1" dirty="0"/>
              <a:t>SPORTIF</a:t>
            </a:r>
          </a:p>
          <a:p>
            <a:pPr marL="457200" lvl="1" indent="0">
              <a:buNone/>
            </a:pPr>
            <a:endParaRPr lang="fr-FR" b="1" dirty="0"/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833" y="2090631"/>
            <a:ext cx="1308280" cy="1121383"/>
          </a:xfrm>
          <a:prstGeom prst="rect">
            <a:avLst/>
          </a:prstGeom>
        </p:spPr>
      </p:pic>
      <p:pic>
        <p:nvPicPr>
          <p:cNvPr id="4" name="Imag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113" y="3428128"/>
            <a:ext cx="1251758" cy="1066352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8521470" y="3393082"/>
            <a:ext cx="1419044" cy="928224"/>
          </a:xfrm>
          <a:prstGeom prst="arc">
            <a:avLst>
              <a:gd name="adj1" fmla="val 8382634"/>
              <a:gd name="adj2" fmla="val 244317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88534" y="1874387"/>
            <a:ext cx="724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SANTÉ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87430" y="3079275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ENDURANCE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2650560" y="6019496"/>
            <a:ext cx="690113" cy="439948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416060" y="6009197"/>
            <a:ext cx="4996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Cliques sur le      du thème choisi.</a:t>
            </a:r>
          </a:p>
        </p:txBody>
      </p:sp>
      <p:sp>
        <p:nvSpPr>
          <p:cNvPr id="14" name="Cœur 13"/>
          <p:cNvSpPr/>
          <p:nvPr/>
        </p:nvSpPr>
        <p:spPr>
          <a:xfrm>
            <a:off x="5515235" y="6138988"/>
            <a:ext cx="276045" cy="269407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6889" y="4570424"/>
            <a:ext cx="1958197" cy="139598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0287507" y="4478944"/>
            <a:ext cx="836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SPORTIF</a:t>
            </a:r>
          </a:p>
        </p:txBody>
      </p:sp>
    </p:spTree>
    <p:extLst>
      <p:ext uri="{BB962C8B-B14F-4D97-AF65-F5344CB8AC3E}">
        <p14:creationId xmlns:p14="http://schemas.microsoft.com/office/powerpoint/2010/main" val="403284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effectLst>
                  <a:reflection blurRad="6350" stA="55000" endA="300" endPos="45500" dir="5400000" sy="-100000" algn="bl" rotWithShape="0"/>
                </a:effectLst>
              </a:rPr>
              <a:t>Santé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1678" y="1500997"/>
            <a:ext cx="10178322" cy="4960188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Echauffement : 40 Jumping-jack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Cross training à réaliser le plus vite possible : 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               Défies tes camarades en te chronométrant.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7246" y="235108"/>
            <a:ext cx="1552754" cy="13309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693" y="1381381"/>
            <a:ext cx="1492132" cy="1492132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742788"/>
              </p:ext>
            </p:extLst>
          </p:nvPr>
        </p:nvGraphicFramePr>
        <p:xfrm>
          <a:off x="1174462" y="4226943"/>
          <a:ext cx="8271462" cy="2123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174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Exercice </a:t>
                      </a:r>
                    </a:p>
                    <a:p>
                      <a:pPr algn="ctr"/>
                      <a:r>
                        <a:rPr lang="fr-FR" dirty="0"/>
                        <a:t>n°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 de l’exercice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 faire …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Exercice </a:t>
                      </a:r>
                    </a:p>
                    <a:p>
                      <a:pPr algn="ctr"/>
                      <a:r>
                        <a:rPr lang="fr-FR" dirty="0"/>
                        <a:t>n°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 de l’exercice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 faire …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1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Burpees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Fentes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1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Patinage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Relevé de bassin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77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Crunch</a:t>
                      </a:r>
                      <a:r>
                        <a:rPr lang="fr-FR" baseline="0" dirty="0"/>
                        <a:t> oblique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Squats sautés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77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Mountain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climber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9726420" y="4459945"/>
            <a:ext cx="211681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Tu es prêt ?</a:t>
            </a:r>
          </a:p>
          <a:p>
            <a:pPr algn="ctr"/>
            <a:endParaRPr lang="fr-FR" sz="1200" dirty="0"/>
          </a:p>
          <a:p>
            <a:pPr algn="ctr"/>
            <a:r>
              <a:rPr lang="fr-FR" sz="2000" dirty="0"/>
              <a:t>Lances ton chrono et cliques ici pour lancer la séance</a:t>
            </a:r>
          </a:p>
        </p:txBody>
      </p:sp>
      <p:sp>
        <p:nvSpPr>
          <p:cNvPr id="12" name="Bouton d'action : Retour 11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044962" y="2396812"/>
            <a:ext cx="32760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Gères ton effort, </a:t>
            </a:r>
          </a:p>
          <a:p>
            <a:pPr algn="ctr"/>
            <a:r>
              <a:rPr lang="fr-FR" dirty="0"/>
              <a:t>la séance risque d’être longue …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301" y="1787063"/>
            <a:ext cx="968997" cy="8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2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8166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400" dirty="0"/>
              <a:t>15 </a:t>
            </a:r>
            <a:r>
              <a:rPr lang="fr-FR" sz="4400" dirty="0" err="1"/>
              <a:t>Burpees</a:t>
            </a:r>
            <a:endParaRPr lang="fr-FR" sz="4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251678" y="3536776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20 « Patinage 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95555" y="163902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5555" y="3237493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179" y="1280375"/>
            <a:ext cx="3479320" cy="19571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9690" y="4456422"/>
            <a:ext cx="4261603" cy="2220385"/>
          </a:xfrm>
          <a:prstGeom prst="rect">
            <a:avLst/>
          </a:prstGeom>
        </p:spPr>
      </p:pic>
      <p:sp>
        <p:nvSpPr>
          <p:cNvPr id="9" name="Bouton d'action : Retour 8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95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8166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400" dirty="0"/>
              <a:t>20 </a:t>
            </a:r>
            <a:r>
              <a:rPr lang="fr-FR" sz="4400" dirty="0" err="1"/>
              <a:t>Crunchs</a:t>
            </a:r>
            <a:r>
              <a:rPr lang="fr-FR" sz="4400" dirty="0"/>
              <a:t> obliques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251678" y="3536776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20 </a:t>
            </a:r>
            <a:r>
              <a:rPr lang="fr-FR" sz="4400" dirty="0" err="1"/>
              <a:t>Mountains</a:t>
            </a:r>
            <a:r>
              <a:rPr lang="fr-FR" sz="4400" dirty="0"/>
              <a:t> </a:t>
            </a:r>
            <a:r>
              <a:rPr lang="fr-FR" sz="4400" dirty="0" err="1"/>
              <a:t>climber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095555" y="163902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5555" y="3237493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013" y="1253678"/>
            <a:ext cx="2733652" cy="20502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839" y="4445029"/>
            <a:ext cx="3810000" cy="2143125"/>
          </a:xfrm>
          <a:prstGeom prst="rect">
            <a:avLst/>
          </a:prstGeom>
        </p:spPr>
      </p:pic>
      <p:sp>
        <p:nvSpPr>
          <p:cNvPr id="10" name="Bouton d'action : Retour 9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34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8166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400" dirty="0"/>
              <a:t>15 fentes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251678" y="3536776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20 Relevés de bassin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95555" y="163902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5555" y="3237493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107" y="1316599"/>
            <a:ext cx="2481464" cy="20403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847" y="4431135"/>
            <a:ext cx="2971311" cy="2165141"/>
          </a:xfrm>
          <a:prstGeom prst="rect">
            <a:avLst/>
          </a:prstGeom>
        </p:spPr>
      </p:pic>
      <p:sp>
        <p:nvSpPr>
          <p:cNvPr id="8" name="Bouton d'action : Retour 7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58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8166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400" dirty="0"/>
              <a:t>15 squats sautés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251678" y="3536776"/>
            <a:ext cx="10178322" cy="8166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/>
              <a:t>15 V-up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95555" y="163902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5555" y="3237493"/>
            <a:ext cx="4683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/>
              <a:t>8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955" y="4483037"/>
            <a:ext cx="3907766" cy="2208131"/>
          </a:xfrm>
          <a:prstGeom prst="rect">
            <a:avLst/>
          </a:prstGeom>
        </p:spPr>
      </p:pic>
      <p:sp>
        <p:nvSpPr>
          <p:cNvPr id="11" name="Bouton d'action : Retour 10">
            <a:hlinkClick r:id="" action="ppaction://hlinkshowjump?jump=nextslide" highlightClick="1"/>
          </p:cNvPr>
          <p:cNvSpPr/>
          <p:nvPr/>
        </p:nvSpPr>
        <p:spPr>
          <a:xfrm rot="5400000">
            <a:off x="10441270" y="6074300"/>
            <a:ext cx="687116" cy="597727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282927" y="5441125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Fini !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479" y="1328645"/>
            <a:ext cx="3608717" cy="20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8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6839" y="2682934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Félicitations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0831" y="1352002"/>
            <a:ext cx="1552754" cy="133093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40629" y="3788481"/>
            <a:ext cx="411074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Tu as fini pour aujourd’hui</a:t>
            </a:r>
          </a:p>
        </p:txBody>
      </p:sp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9368287" y="5193102"/>
            <a:ext cx="983412" cy="854015"/>
          </a:xfrm>
          <a:prstGeom prst="actionButtonHom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46853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532049f4-74d8-45e2-bf66-dfefd5194a0f" xsi:nil="true"/>
    <Invited_Teachers xmlns="532049f4-74d8-45e2-bf66-dfefd5194a0f" xsi:nil="true"/>
    <Invited_Students xmlns="532049f4-74d8-45e2-bf66-dfefd5194a0f" xsi:nil="true"/>
    <IsNotebookLocked xmlns="532049f4-74d8-45e2-bf66-dfefd5194a0f" xsi:nil="true"/>
    <FolderType xmlns="532049f4-74d8-45e2-bf66-dfefd5194a0f" xsi:nil="true"/>
    <Has_Teacher_Only_SectionGroup xmlns="532049f4-74d8-45e2-bf66-dfefd5194a0f" xsi:nil="true"/>
    <LMS_Mappings xmlns="532049f4-74d8-45e2-bf66-dfefd5194a0f" xsi:nil="true"/>
    <Teachers xmlns="532049f4-74d8-45e2-bf66-dfefd5194a0f">
      <UserInfo>
        <DisplayName/>
        <AccountId xsi:nil="true"/>
        <AccountType/>
      </UserInfo>
    </Teachers>
    <Distribution_Groups xmlns="532049f4-74d8-45e2-bf66-dfefd5194a0f" xsi:nil="true"/>
    <Templates xmlns="532049f4-74d8-45e2-bf66-dfefd5194a0f" xsi:nil="true"/>
    <Self_Registration_Enabled xmlns="532049f4-74d8-45e2-bf66-dfefd5194a0f" xsi:nil="true"/>
    <DefaultSectionNames xmlns="532049f4-74d8-45e2-bf66-dfefd5194a0f" xsi:nil="true"/>
    <AppVersion xmlns="532049f4-74d8-45e2-bf66-dfefd5194a0f" xsi:nil="true"/>
    <CultureName xmlns="532049f4-74d8-45e2-bf66-dfefd5194a0f" xsi:nil="true"/>
    <NotebookType xmlns="532049f4-74d8-45e2-bf66-dfefd5194a0f" xsi:nil="true"/>
    <Student_Groups xmlns="532049f4-74d8-45e2-bf66-dfefd5194a0f">
      <UserInfo>
        <DisplayName/>
        <AccountId xsi:nil="true"/>
        <AccountType/>
      </UserInfo>
    </Student_Groups>
    <Is_Collaboration_Space_Locked xmlns="532049f4-74d8-45e2-bf66-dfefd5194a0f" xsi:nil="true"/>
    <Owner xmlns="532049f4-74d8-45e2-bf66-dfefd5194a0f">
      <UserInfo>
        <DisplayName/>
        <AccountId xsi:nil="true"/>
        <AccountType/>
      </UserInfo>
    </Owner>
    <Students xmlns="532049f4-74d8-45e2-bf66-dfefd5194a0f">
      <UserInfo>
        <DisplayName/>
        <AccountId xsi:nil="true"/>
        <AccountType/>
      </UserInfo>
    </Students>
    <Math_Settings xmlns="532049f4-74d8-45e2-bf66-dfefd5194a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3E1EA0E2E254E8E0BEBF5B77F458D" ma:contentTypeVersion="20" ma:contentTypeDescription="Create a new document." ma:contentTypeScope="" ma:versionID="246388082f1fe513539b0665d59843de">
  <xsd:schema xmlns:xsd="http://www.w3.org/2001/XMLSchema" xmlns:xs="http://www.w3.org/2001/XMLSchema" xmlns:p="http://schemas.microsoft.com/office/2006/metadata/properties" xmlns:ns2="532049f4-74d8-45e2-bf66-dfefd5194a0f" targetNamespace="http://schemas.microsoft.com/office/2006/metadata/properties" ma:root="true" ma:fieldsID="9ede77d04767463c9f5c9eb8b31e1d2a" ns2:_="">
    <xsd:import namespace="532049f4-74d8-45e2-bf66-dfefd5194a0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049f4-74d8-45e2-bf66-dfefd5194a0f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F8DB9C-F48D-417C-9E38-7D578A331BF9}">
  <ds:schemaRefs>
    <ds:schemaRef ds:uri="http://schemas.microsoft.com/office/2006/metadata/properties"/>
    <ds:schemaRef ds:uri="http://schemas.microsoft.com/office/infopath/2007/PartnerControls"/>
    <ds:schemaRef ds:uri="532049f4-74d8-45e2-bf66-dfefd5194a0f"/>
  </ds:schemaRefs>
</ds:datastoreItem>
</file>

<file path=customXml/itemProps2.xml><?xml version="1.0" encoding="utf-8"?>
<ds:datastoreItem xmlns:ds="http://schemas.openxmlformats.org/officeDocument/2006/customXml" ds:itemID="{651227E8-C279-42C1-B210-93E09B87BA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0F8C33-48DA-43F1-9651-9B507848D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2049f4-74d8-45e2-bf66-dfefd5194a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1537</TotalTime>
  <Words>534</Words>
  <Application>Microsoft Office PowerPoint</Application>
  <PresentationFormat>Grand écran</PresentationFormat>
  <Paragraphs>224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Badge</vt:lpstr>
      <vt:lpstr>Entretien physique individuel</vt:lpstr>
      <vt:lpstr>Avant de commencer …</vt:lpstr>
      <vt:lpstr>Présentation</vt:lpstr>
      <vt:lpstr>Santé</vt:lpstr>
      <vt:lpstr>15 Burpees</vt:lpstr>
      <vt:lpstr>20 Crunchs obliques</vt:lpstr>
      <vt:lpstr>15 fentes</vt:lpstr>
      <vt:lpstr>15 squats sautés</vt:lpstr>
      <vt:lpstr>Félicitations !</vt:lpstr>
      <vt:lpstr>Endurance</vt:lpstr>
      <vt:lpstr>15 Burpees</vt:lpstr>
      <vt:lpstr>Présentation PowerPoint</vt:lpstr>
      <vt:lpstr>Présentation PowerPoint</vt:lpstr>
      <vt:lpstr>1 minute 30 de pause</vt:lpstr>
      <vt:lpstr>15 Burpees</vt:lpstr>
      <vt:lpstr>Présentation PowerPoint</vt:lpstr>
      <vt:lpstr>Présentation PowerPoint</vt:lpstr>
      <vt:lpstr>Félicitations !</vt:lpstr>
      <vt:lpstr>sportif</vt:lpstr>
      <vt:lpstr>10 Burpees</vt:lpstr>
      <vt:lpstr>10 pompes</vt:lpstr>
      <vt:lpstr>Présentation PowerPoint</vt:lpstr>
      <vt:lpstr>2 minutes de pause</vt:lpstr>
      <vt:lpstr>10 Burpees</vt:lpstr>
      <vt:lpstr>10 pompes</vt:lpstr>
      <vt:lpstr>Présentation PowerPoint</vt:lpstr>
      <vt:lpstr>Félicitations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Entretien physique individuel</dc:title>
  <dc:creator>Compte Microsoft</dc:creator>
  <cp:lastModifiedBy>Compte Microsoft</cp:lastModifiedBy>
  <cp:revision>68</cp:revision>
  <dcterms:created xsi:type="dcterms:W3CDTF">2020-03-13T09:50:19Z</dcterms:created>
  <dcterms:modified xsi:type="dcterms:W3CDTF">2020-03-18T11:20:14Z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0x010100D3D3E1EA0E2E254E8E0BEBF5B77F458D</vt:lpwstr>
  </property>
</Properties>
</file>